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803437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Haga clic para modificar el estilo de título del patrón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</a:lstStyle>
          <a:p>
            <a:r>
              <a:t>Haga clic para editar el estilo de subtítulo del patrón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Haga clic para modificar el estilo de título del patrón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Editar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/>
          <a:lstStyle/>
          <a:p>
            <a:r>
              <a:t>Haga clic para modificar el estilo de título del patrón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/>
          <a:lstStyle/>
          <a:p>
            <a:r>
              <a:t>Editar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Haga clic para modificar el estilo de título del patrón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Editar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Haga clic para modificar el estilo de título del patrón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</a:lstStyle>
          <a:p>
            <a:r>
              <a:t>Editar el estilo de texto del patrón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Haga clic para modificar el estilo de título del patrón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Editar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Haga clic para modificar el estilo de título del patrón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r>
              <a:t>Editar el estilo de texto del patrón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29149" y="1681163"/>
            <a:ext cx="3887393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Haga clic para modificar el estilo de título del patrón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Haga clic para modificar el estilo de título del patrón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Editar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Haga clic para modificar el estilo de título del patrón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r>
              <a:t>Editar el estilo de texto del patrón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Haga clic para modificar el estilo de título del patrón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Editar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256726" y="6404293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Table 112"/>
          <p:cNvGraphicFramePr/>
          <p:nvPr/>
        </p:nvGraphicFramePr>
        <p:xfrm>
          <a:off x="6350" y="0"/>
          <a:ext cx="9131298" cy="6858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21883"/>
                <a:gridCol w="1521883"/>
                <a:gridCol w="1521883"/>
                <a:gridCol w="1521883"/>
                <a:gridCol w="1521883"/>
                <a:gridCol w="1521883"/>
              </a:tblGrid>
              <a:tr h="6858000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3" name="Shape 113"/>
          <p:cNvSpPr/>
          <p:nvPr/>
        </p:nvSpPr>
        <p:spPr>
          <a:xfrm>
            <a:off x="6515109" y="6086928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6515109" y="5335814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6515109" y="4584701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6515109" y="3833586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6515109" y="3082473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6515109" y="2331359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6515109" y="1580245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6515109" y="829130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6515109" y="78016"/>
            <a:ext cx="648001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8015162" y="6086928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8015162" y="5335814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8015162" y="4584701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8015162" y="3833586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8015162" y="3082473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8015162" y="2331359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8015162" y="1580245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8015162" y="829130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8015162" y="78016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5002355" y="6086928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5002355" y="5335814"/>
            <a:ext cx="648001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5002355" y="4584701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5002355" y="3833586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5002355" y="3082473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5002355" y="2331359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5002355" y="1580245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5002355" y="829130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5002355" y="78016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3489600" y="6086928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3489600" y="5335814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3489600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3489600" y="3833586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3489600" y="3082473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3489600" y="2331359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3489600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3489600" y="829130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3489600" y="78016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1964146" y="6086928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1964146" y="5335814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1964146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1964146" y="3833586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1964146" y="3082473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1964146" y="2331359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1964146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1964146" y="829130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1964146" y="78016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425992" y="6086928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25992" y="5335814"/>
            <a:ext cx="648002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425992" y="4584701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425992" y="3833586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25992" y="3082473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425992" y="2331359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425992" y="1580245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425992" y="829130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425992" y="78016"/>
            <a:ext cx="648002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/>
        </p:nvSpPr>
        <p:spPr>
          <a:xfrm>
            <a:off x="6502409" y="6086928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6502409" y="5335814"/>
            <a:ext cx="648001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6502409" y="4584701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6502409" y="3833586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2" name="Shape 172"/>
          <p:cNvSpPr/>
          <p:nvPr/>
        </p:nvSpPr>
        <p:spPr>
          <a:xfrm>
            <a:off x="6502409" y="3082473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3" name="Shape 173"/>
          <p:cNvSpPr/>
          <p:nvPr/>
        </p:nvSpPr>
        <p:spPr>
          <a:xfrm>
            <a:off x="6502409" y="2331359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6502409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6502409" y="829130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6" name="Shape 176"/>
          <p:cNvSpPr/>
          <p:nvPr/>
        </p:nvSpPr>
        <p:spPr>
          <a:xfrm>
            <a:off x="6502409" y="78016"/>
            <a:ext cx="648001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7" name="Shape 177"/>
          <p:cNvSpPr/>
          <p:nvPr/>
        </p:nvSpPr>
        <p:spPr>
          <a:xfrm>
            <a:off x="8015162" y="6086928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8" name="Shape 178"/>
          <p:cNvSpPr/>
          <p:nvPr/>
        </p:nvSpPr>
        <p:spPr>
          <a:xfrm>
            <a:off x="8015162" y="5335814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9" name="Shape 179"/>
          <p:cNvSpPr/>
          <p:nvPr/>
        </p:nvSpPr>
        <p:spPr>
          <a:xfrm>
            <a:off x="8015162" y="4584701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0" name="Shape 180"/>
          <p:cNvSpPr/>
          <p:nvPr/>
        </p:nvSpPr>
        <p:spPr>
          <a:xfrm>
            <a:off x="8015162" y="3833586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1" name="Shape 181"/>
          <p:cNvSpPr/>
          <p:nvPr/>
        </p:nvSpPr>
        <p:spPr>
          <a:xfrm>
            <a:off x="8015162" y="3082473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2" name="Shape 182"/>
          <p:cNvSpPr/>
          <p:nvPr/>
        </p:nvSpPr>
        <p:spPr>
          <a:xfrm>
            <a:off x="8015162" y="2331359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3" name="Shape 183"/>
          <p:cNvSpPr/>
          <p:nvPr/>
        </p:nvSpPr>
        <p:spPr>
          <a:xfrm>
            <a:off x="8015162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4" name="Shape 184"/>
          <p:cNvSpPr/>
          <p:nvPr/>
        </p:nvSpPr>
        <p:spPr>
          <a:xfrm>
            <a:off x="8015162" y="829130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8015162" y="78016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5015055" y="6086928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5015055" y="5335814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Shape 188"/>
          <p:cNvSpPr/>
          <p:nvPr/>
        </p:nvSpPr>
        <p:spPr>
          <a:xfrm>
            <a:off x="5015055" y="4584701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5015055" y="3833586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Shape 190"/>
          <p:cNvSpPr/>
          <p:nvPr/>
        </p:nvSpPr>
        <p:spPr>
          <a:xfrm>
            <a:off x="5015055" y="3082473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5015055" y="2331359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2" name="Shape 192"/>
          <p:cNvSpPr/>
          <p:nvPr/>
        </p:nvSpPr>
        <p:spPr>
          <a:xfrm>
            <a:off x="5015055" y="1580245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5015055" y="829130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5015055" y="78016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3489600" y="6086928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/>
          <p:nvPr/>
        </p:nvSpPr>
        <p:spPr>
          <a:xfrm>
            <a:off x="3489600" y="5335814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7" name="Shape 197"/>
          <p:cNvSpPr/>
          <p:nvPr/>
        </p:nvSpPr>
        <p:spPr>
          <a:xfrm>
            <a:off x="3489600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3489600" y="3833586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3489600" y="3082473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3489600" y="2331359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3489600" y="1580245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2" name="Shape 202"/>
          <p:cNvSpPr/>
          <p:nvPr/>
        </p:nvSpPr>
        <p:spPr>
          <a:xfrm>
            <a:off x="3489600" y="829130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3489600" y="78016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1964146" y="6086928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1964146" y="5335814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1964146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7" name="Shape 207"/>
          <p:cNvSpPr/>
          <p:nvPr/>
        </p:nvSpPr>
        <p:spPr>
          <a:xfrm>
            <a:off x="1964146" y="3833586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1964146" y="3082473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1964146" y="2331359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1964146" y="1580245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1964146" y="829130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1964146" y="78016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425992" y="6086928"/>
            <a:ext cx="648002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4" name="Shape 214"/>
          <p:cNvSpPr/>
          <p:nvPr/>
        </p:nvSpPr>
        <p:spPr>
          <a:xfrm>
            <a:off x="425992" y="5335814"/>
            <a:ext cx="648002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Shape 215"/>
          <p:cNvSpPr/>
          <p:nvPr/>
        </p:nvSpPr>
        <p:spPr>
          <a:xfrm>
            <a:off x="425992" y="4584701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6" name="Shape 216"/>
          <p:cNvSpPr/>
          <p:nvPr/>
        </p:nvSpPr>
        <p:spPr>
          <a:xfrm>
            <a:off x="425992" y="3833586"/>
            <a:ext cx="648002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7" name="Shape 217"/>
          <p:cNvSpPr/>
          <p:nvPr/>
        </p:nvSpPr>
        <p:spPr>
          <a:xfrm>
            <a:off x="425992" y="3082473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Shape 218"/>
          <p:cNvSpPr/>
          <p:nvPr/>
        </p:nvSpPr>
        <p:spPr>
          <a:xfrm>
            <a:off x="425992" y="2331359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Shape 219"/>
          <p:cNvSpPr/>
          <p:nvPr/>
        </p:nvSpPr>
        <p:spPr>
          <a:xfrm>
            <a:off x="425992" y="1580245"/>
            <a:ext cx="648002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425992" y="829130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" name="Shape 221"/>
          <p:cNvSpPr/>
          <p:nvPr/>
        </p:nvSpPr>
        <p:spPr>
          <a:xfrm>
            <a:off x="425992" y="78016"/>
            <a:ext cx="648002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222" name="Table 222"/>
          <p:cNvGraphicFramePr/>
          <p:nvPr/>
        </p:nvGraphicFramePr>
        <p:xfrm>
          <a:off x="6350" y="0"/>
          <a:ext cx="9131298" cy="6858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21883"/>
                <a:gridCol w="1521883"/>
                <a:gridCol w="1521883"/>
                <a:gridCol w="1521883"/>
                <a:gridCol w="1521883"/>
                <a:gridCol w="1521883"/>
              </a:tblGrid>
              <a:tr h="6858000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/>
        </p:nvSpPr>
        <p:spPr>
          <a:xfrm>
            <a:off x="6515109" y="6086928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6515109" y="5335814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6" name="Shape 226"/>
          <p:cNvSpPr/>
          <p:nvPr/>
        </p:nvSpPr>
        <p:spPr>
          <a:xfrm>
            <a:off x="6515109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Shape 227"/>
          <p:cNvSpPr/>
          <p:nvPr/>
        </p:nvSpPr>
        <p:spPr>
          <a:xfrm>
            <a:off x="6515109" y="3833586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Shape 228"/>
          <p:cNvSpPr/>
          <p:nvPr/>
        </p:nvSpPr>
        <p:spPr>
          <a:xfrm>
            <a:off x="6515109" y="3082473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6515109" y="2331359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0" name="Shape 230"/>
          <p:cNvSpPr/>
          <p:nvPr/>
        </p:nvSpPr>
        <p:spPr>
          <a:xfrm>
            <a:off x="6515109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Shape 231"/>
          <p:cNvSpPr/>
          <p:nvPr/>
        </p:nvSpPr>
        <p:spPr>
          <a:xfrm>
            <a:off x="6515109" y="829130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2" name="Shape 232"/>
          <p:cNvSpPr/>
          <p:nvPr/>
        </p:nvSpPr>
        <p:spPr>
          <a:xfrm>
            <a:off x="6515109" y="78016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8027862" y="6086928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Shape 234"/>
          <p:cNvSpPr/>
          <p:nvPr/>
        </p:nvSpPr>
        <p:spPr>
          <a:xfrm>
            <a:off x="8027862" y="5335814"/>
            <a:ext cx="648001" cy="64800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5" name="Shape 235"/>
          <p:cNvSpPr/>
          <p:nvPr/>
        </p:nvSpPr>
        <p:spPr>
          <a:xfrm>
            <a:off x="8027862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6" name="Shape 236"/>
          <p:cNvSpPr/>
          <p:nvPr/>
        </p:nvSpPr>
        <p:spPr>
          <a:xfrm>
            <a:off x="8027862" y="3833586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7" name="Shape 237"/>
          <p:cNvSpPr/>
          <p:nvPr/>
        </p:nvSpPr>
        <p:spPr>
          <a:xfrm>
            <a:off x="8027862" y="3082473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8" name="Shape 238"/>
          <p:cNvSpPr/>
          <p:nvPr/>
        </p:nvSpPr>
        <p:spPr>
          <a:xfrm>
            <a:off x="8027862" y="2331359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8027862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0" name="Shape 240"/>
          <p:cNvSpPr/>
          <p:nvPr/>
        </p:nvSpPr>
        <p:spPr>
          <a:xfrm>
            <a:off x="8027862" y="829130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8027862" y="78016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5002355" y="6086928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5002355" y="5335814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5002355" y="4584701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5" name="Shape 245"/>
          <p:cNvSpPr/>
          <p:nvPr/>
        </p:nvSpPr>
        <p:spPr>
          <a:xfrm>
            <a:off x="5002355" y="3833586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5002355" y="3082473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5002355" y="2331359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5002355" y="1580245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9" name="Shape 249"/>
          <p:cNvSpPr/>
          <p:nvPr/>
        </p:nvSpPr>
        <p:spPr>
          <a:xfrm>
            <a:off x="5002355" y="829130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Shape 250"/>
          <p:cNvSpPr/>
          <p:nvPr/>
        </p:nvSpPr>
        <p:spPr>
          <a:xfrm>
            <a:off x="5002355" y="78016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Shape 251"/>
          <p:cNvSpPr/>
          <p:nvPr/>
        </p:nvSpPr>
        <p:spPr>
          <a:xfrm>
            <a:off x="3476900" y="6086928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Shape 252"/>
          <p:cNvSpPr/>
          <p:nvPr/>
        </p:nvSpPr>
        <p:spPr>
          <a:xfrm>
            <a:off x="3476900" y="5335814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Shape 253"/>
          <p:cNvSpPr/>
          <p:nvPr/>
        </p:nvSpPr>
        <p:spPr>
          <a:xfrm>
            <a:off x="3476900" y="4584701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4" name="Shape 254"/>
          <p:cNvSpPr/>
          <p:nvPr/>
        </p:nvSpPr>
        <p:spPr>
          <a:xfrm>
            <a:off x="3476900" y="3833586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5" name="Shape 255"/>
          <p:cNvSpPr/>
          <p:nvPr/>
        </p:nvSpPr>
        <p:spPr>
          <a:xfrm>
            <a:off x="3476900" y="3082473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6" name="Shape 256"/>
          <p:cNvSpPr/>
          <p:nvPr/>
        </p:nvSpPr>
        <p:spPr>
          <a:xfrm>
            <a:off x="3476900" y="2331359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7" name="Shape 257"/>
          <p:cNvSpPr/>
          <p:nvPr/>
        </p:nvSpPr>
        <p:spPr>
          <a:xfrm>
            <a:off x="3476900" y="1580245"/>
            <a:ext cx="648001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Shape 258"/>
          <p:cNvSpPr/>
          <p:nvPr/>
        </p:nvSpPr>
        <p:spPr>
          <a:xfrm>
            <a:off x="3476900" y="829130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Shape 259"/>
          <p:cNvSpPr/>
          <p:nvPr/>
        </p:nvSpPr>
        <p:spPr>
          <a:xfrm>
            <a:off x="3476900" y="78016"/>
            <a:ext cx="648001" cy="64800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Shape 260"/>
          <p:cNvSpPr/>
          <p:nvPr/>
        </p:nvSpPr>
        <p:spPr>
          <a:xfrm>
            <a:off x="1964146" y="6086928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Shape 261"/>
          <p:cNvSpPr/>
          <p:nvPr/>
        </p:nvSpPr>
        <p:spPr>
          <a:xfrm>
            <a:off x="1964146" y="5335814"/>
            <a:ext cx="648001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Shape 262"/>
          <p:cNvSpPr/>
          <p:nvPr/>
        </p:nvSpPr>
        <p:spPr>
          <a:xfrm>
            <a:off x="1964146" y="4584701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3" name="Shape 263"/>
          <p:cNvSpPr/>
          <p:nvPr/>
        </p:nvSpPr>
        <p:spPr>
          <a:xfrm>
            <a:off x="1964146" y="3833586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4" name="Shape 264"/>
          <p:cNvSpPr/>
          <p:nvPr/>
        </p:nvSpPr>
        <p:spPr>
          <a:xfrm>
            <a:off x="1964146" y="3082473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5" name="Shape 265"/>
          <p:cNvSpPr/>
          <p:nvPr/>
        </p:nvSpPr>
        <p:spPr>
          <a:xfrm>
            <a:off x="1964146" y="2331359"/>
            <a:ext cx="648001" cy="648001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6" name="Shape 266"/>
          <p:cNvSpPr/>
          <p:nvPr/>
        </p:nvSpPr>
        <p:spPr>
          <a:xfrm>
            <a:off x="1964146" y="1580245"/>
            <a:ext cx="648001" cy="648001"/>
          </a:xfrm>
          <a:prstGeom prst="ellipse">
            <a:avLst/>
          </a:prstGeom>
          <a:solidFill>
            <a:srgbClr val="FFFF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7" name="Shape 267"/>
          <p:cNvSpPr/>
          <p:nvPr/>
        </p:nvSpPr>
        <p:spPr>
          <a:xfrm>
            <a:off x="1964146" y="829130"/>
            <a:ext cx="648001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Shape 268"/>
          <p:cNvSpPr/>
          <p:nvPr/>
        </p:nvSpPr>
        <p:spPr>
          <a:xfrm>
            <a:off x="1964146" y="78016"/>
            <a:ext cx="648001" cy="648002"/>
          </a:xfrm>
          <a:prstGeom prst="ellipse">
            <a:avLst/>
          </a:prstGeom>
          <a:solidFill>
            <a:srgbClr val="00B05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Shape 269"/>
          <p:cNvSpPr/>
          <p:nvPr/>
        </p:nvSpPr>
        <p:spPr>
          <a:xfrm>
            <a:off x="438692" y="6086928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Shape 270"/>
          <p:cNvSpPr/>
          <p:nvPr/>
        </p:nvSpPr>
        <p:spPr>
          <a:xfrm>
            <a:off x="438692" y="5335814"/>
            <a:ext cx="648002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1" name="Shape 271"/>
          <p:cNvSpPr/>
          <p:nvPr/>
        </p:nvSpPr>
        <p:spPr>
          <a:xfrm>
            <a:off x="438692" y="4584701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Shape 272"/>
          <p:cNvSpPr/>
          <p:nvPr/>
        </p:nvSpPr>
        <p:spPr>
          <a:xfrm>
            <a:off x="438692" y="3833586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3" name="Shape 273"/>
          <p:cNvSpPr/>
          <p:nvPr/>
        </p:nvSpPr>
        <p:spPr>
          <a:xfrm>
            <a:off x="438692" y="3082473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4" name="Shape 274"/>
          <p:cNvSpPr/>
          <p:nvPr/>
        </p:nvSpPr>
        <p:spPr>
          <a:xfrm>
            <a:off x="438692" y="2331359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5" name="Shape 275"/>
          <p:cNvSpPr/>
          <p:nvPr/>
        </p:nvSpPr>
        <p:spPr>
          <a:xfrm>
            <a:off x="438692" y="1580245"/>
            <a:ext cx="648002" cy="648001"/>
          </a:xfrm>
          <a:prstGeom prst="ellipse">
            <a:avLst/>
          </a:prstGeom>
          <a:solidFill>
            <a:srgbClr val="FF0000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6" name="Shape 276"/>
          <p:cNvSpPr/>
          <p:nvPr/>
        </p:nvSpPr>
        <p:spPr>
          <a:xfrm>
            <a:off x="438692" y="829130"/>
            <a:ext cx="648002" cy="648001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7" name="Shape 277"/>
          <p:cNvSpPr/>
          <p:nvPr/>
        </p:nvSpPr>
        <p:spPr>
          <a:xfrm>
            <a:off x="438692" y="78016"/>
            <a:ext cx="648002" cy="648002"/>
          </a:xfrm>
          <a:prstGeom prst="ellipse">
            <a:avLst/>
          </a:prstGeom>
          <a:solidFill>
            <a:srgbClr val="203864"/>
          </a:solidFill>
          <a:ln w="12700">
            <a:solidFill>
              <a:srgbClr val="42719B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278" name="Table 278"/>
          <p:cNvGraphicFramePr/>
          <p:nvPr/>
        </p:nvGraphicFramePr>
        <p:xfrm>
          <a:off x="-6350" y="0"/>
          <a:ext cx="9131298" cy="68580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21883"/>
                <a:gridCol w="1521883"/>
                <a:gridCol w="1521883"/>
                <a:gridCol w="1521883"/>
                <a:gridCol w="1521883"/>
                <a:gridCol w="1521883"/>
              </a:tblGrid>
              <a:tr h="6858000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/>
                    </a:p>
                  </a:txBody>
                  <a:tcPr marL="0" marR="0" marT="0" marB="0" horzOverflow="overflow">
                    <a:lnL w="50800">
                      <a:solidFill>
                        <a:srgbClr val="000000"/>
                      </a:solidFill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50800">
                      <a:solidFill>
                        <a:srgbClr val="000000"/>
                      </a:solidFill>
                      <a:miter lim="400000"/>
                    </a:lnT>
                    <a:lnB w="508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Presentación en pantalla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1</cp:revision>
  <dcterms:modified xsi:type="dcterms:W3CDTF">2019-03-21T14:55:00Z</dcterms:modified>
</cp:coreProperties>
</file>